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</p:sldIdLst>
  <p:sldSz cy="10058400" cx="7772400"/>
  <p:notesSz cx="6858000" cy="9144000"/>
  <p:embeddedFontLst>
    <p:embeddedFont>
      <p:font typeface="Poppins"/>
      <p:regular r:id="rId9"/>
      <p:bold r:id="rId10"/>
      <p:italic r:id="rId11"/>
      <p:boldItalic r:id="rId12"/>
    </p:embeddedFont>
    <p:embeddedFont>
      <p:font typeface="Poppins Light"/>
      <p:regular r:id="rId13"/>
      <p:bold r:id="rId14"/>
      <p:italic r:id="rId15"/>
      <p:boldItalic r:id="rId16"/>
    </p:embeddedFont>
    <p:embeddedFont>
      <p:font typeface="Poppins Medium"/>
      <p:regular r:id="rId17"/>
      <p:bold r:id="rId18"/>
      <p:italic r:id="rId19"/>
      <p:boldItalic r:id="rId20"/>
    </p:embeddedFont>
    <p:embeddedFont>
      <p:font typeface="Century Gothic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768">
          <p15:clr>
            <a:srgbClr val="A4A3A4"/>
          </p15:clr>
        </p15:guide>
        <p15:guide id="2" pos="264">
          <p15:clr>
            <a:srgbClr val="A4A3A4"/>
          </p15:clr>
        </p15:guide>
        <p15:guide id="3" orient="horz" pos="6072">
          <p15:clr>
            <a:srgbClr val="A4A3A4"/>
          </p15:clr>
        </p15:guide>
        <p15:guide id="4" pos="4632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25" roundtripDataSignature="AMtx7mh0JZEluFTEberu0r58fRACzAnA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68" orient="horz"/>
        <p:guide pos="264"/>
        <p:guide pos="6072" orient="horz"/>
        <p:guide pos="4632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Medium-boldItalic.fntdata"/><Relationship Id="rId22" Type="http://schemas.openxmlformats.org/officeDocument/2006/relationships/font" Target="fonts/CenturyGothic-bold.fntdata"/><Relationship Id="rId21" Type="http://schemas.openxmlformats.org/officeDocument/2006/relationships/font" Target="fonts/CenturyGothic-regular.fntdata"/><Relationship Id="rId24" Type="http://schemas.openxmlformats.org/officeDocument/2006/relationships/font" Target="fonts/CenturyGothic-boldItalic.fntdata"/><Relationship Id="rId23" Type="http://schemas.openxmlformats.org/officeDocument/2006/relationships/font" Target="fonts/CenturyGothic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oppins-regular.fntdata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Poppins-italic.fntdata"/><Relationship Id="rId10" Type="http://schemas.openxmlformats.org/officeDocument/2006/relationships/font" Target="fonts/Poppins-bold.fntdata"/><Relationship Id="rId13" Type="http://schemas.openxmlformats.org/officeDocument/2006/relationships/font" Target="fonts/PoppinsLight-regular.fntdata"/><Relationship Id="rId12" Type="http://schemas.openxmlformats.org/officeDocument/2006/relationships/font" Target="fonts/Poppins-boldItalic.fntdata"/><Relationship Id="rId15" Type="http://schemas.openxmlformats.org/officeDocument/2006/relationships/font" Target="fonts/PoppinsLight-italic.fntdata"/><Relationship Id="rId14" Type="http://schemas.openxmlformats.org/officeDocument/2006/relationships/font" Target="fonts/PoppinsLight-bold.fntdata"/><Relationship Id="rId17" Type="http://schemas.openxmlformats.org/officeDocument/2006/relationships/font" Target="fonts/PoppinsMedium-regular.fntdata"/><Relationship Id="rId16" Type="http://schemas.openxmlformats.org/officeDocument/2006/relationships/font" Target="fonts/PoppinsLight-boldItalic.fntdata"/><Relationship Id="rId19" Type="http://schemas.openxmlformats.org/officeDocument/2006/relationships/font" Target="fonts/PoppinsMedium-italic.fntdata"/><Relationship Id="rId18" Type="http://schemas.openxmlformats.org/officeDocument/2006/relationships/font" Target="fonts/Poppins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219649c7ff_0_9:notes"/>
          <p:cNvSpPr/>
          <p:nvPr>
            <p:ph idx="2" type="sldImg"/>
          </p:nvPr>
        </p:nvSpPr>
        <p:spPr>
          <a:xfrm>
            <a:off x="2236788" y="1143000"/>
            <a:ext cx="2384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1219649c7ff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7" name="Google Shape;97;g1219649c7ff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2454c95102_0_0:notes"/>
          <p:cNvSpPr/>
          <p:nvPr>
            <p:ph idx="2" type="sldImg"/>
          </p:nvPr>
        </p:nvSpPr>
        <p:spPr>
          <a:xfrm>
            <a:off x="2236788" y="1143000"/>
            <a:ext cx="2384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2454c9510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12454c95102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2454c95102_0_6:notes"/>
          <p:cNvSpPr/>
          <p:nvPr>
            <p:ph idx="2" type="sldImg"/>
          </p:nvPr>
        </p:nvSpPr>
        <p:spPr>
          <a:xfrm>
            <a:off x="2236788" y="1143000"/>
            <a:ext cx="2384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2454c95102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12454c95102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&#10;&#10;Description automatically generated" id="16" name="Google Shape;16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6721" y="460470"/>
            <a:ext cx="1979596" cy="46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entury Gothic"/>
              <a:buNone/>
              <a:defRPr sz="272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132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  <a:defRPr sz="2720"/>
            </a:lvl1pPr>
            <a:lvl2pPr indent="-37973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  <a:defRPr sz="2380"/>
            </a:lvl2pPr>
            <a:lvl3pPr indent="-358139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  <a:defRPr sz="2040"/>
            </a:lvl3pPr>
            <a:lvl4pPr indent="-33655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4pPr>
            <a:lvl5pPr indent="-33655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5pPr>
            <a:lvl6pPr indent="-33655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indent="-33655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indent="-33655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indent="-33655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/>
        </p:txBody>
      </p:sp>
      <p:sp>
        <p:nvSpPr>
          <p:cNvPr id="71" name="Google Shape;71;p15"/>
          <p:cNvSpPr txBox="1"/>
          <p:nvPr>
            <p:ph idx="2" type="body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1pPr>
            <a:lvl2pPr indent="-2286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90"/>
              <a:buNone/>
              <a:defRPr sz="1190"/>
            </a:lvl2pPr>
            <a:lvl3pPr indent="-2286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3pPr>
            <a:lvl4pPr indent="-2286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4pPr>
            <a:lvl5pPr indent="-2286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5pPr>
            <a:lvl6pPr indent="-2286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6pPr>
            <a:lvl7pPr indent="-2286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7pPr>
            <a:lvl8pPr indent="-2286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8pPr>
            <a:lvl9pPr indent="-2286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9pPr>
          </a:lstStyle>
          <a:p/>
        </p:txBody>
      </p:sp>
      <p:sp>
        <p:nvSpPr>
          <p:cNvPr id="72" name="Google Shape;72;p15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entury Gothic"/>
              <a:buNone/>
              <a:defRPr sz="272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6"/>
          <p:cNvSpPr/>
          <p:nvPr>
            <p:ph idx="2" type="pic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1pPr>
            <a:lvl2pPr indent="-2286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90"/>
              <a:buNone/>
              <a:defRPr sz="1190"/>
            </a:lvl2pPr>
            <a:lvl3pPr indent="-2286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3pPr>
            <a:lvl4pPr indent="-2286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4pPr>
            <a:lvl5pPr indent="-2286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5pPr>
            <a:lvl6pPr indent="-2286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6pPr>
            <a:lvl7pPr indent="-2286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7pPr>
            <a:lvl8pPr indent="-2286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8pPr>
            <a:lvl9pPr indent="-2286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9pPr>
          </a:lstStyle>
          <a:p/>
        </p:txBody>
      </p:sp>
      <p:sp>
        <p:nvSpPr>
          <p:cNvPr id="79" name="Google Shape;79;p16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 rot="5400000">
            <a:off x="695219" y="2516718"/>
            <a:ext cx="6381962" cy="6703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7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 rot="5400000">
            <a:off x="2138071" y="3959569"/>
            <a:ext cx="8524029" cy="1675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 rot="5400000">
            <a:off x="-1262353" y="2332223"/>
            <a:ext cx="8524029" cy="4930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8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day Test Main">
  <p:cSld name="Vday Test Main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pe, arrow&#10;&#10;Description automatically generated" id="18" name="Google Shape;18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545"/>
            <a:ext cx="7772400" cy="100568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icon&#10;&#10;Description automatically generated" id="19" name="Google Shape;1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7100" y="419100"/>
            <a:ext cx="2649921" cy="50348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6"/>
          <p:cNvSpPr txBox="1"/>
          <p:nvPr/>
        </p:nvSpPr>
        <p:spPr>
          <a:xfrm>
            <a:off x="3467100" y="1219200"/>
            <a:ext cx="4104132" cy="8833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9F376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Valentine’s Day Menu</a:t>
            </a:r>
            <a:endParaRPr b="0" i="0" sz="1800" u="none" cap="none" strike="noStrike">
              <a:solidFill>
                <a:srgbClr val="9F376E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br>
              <a:rPr b="0" i="0" lang="en-US" sz="1200" u="none" cap="none" strike="noStrike">
                <a:solidFill>
                  <a:srgbClr val="9F376E"/>
                </a:solidFill>
                <a:latin typeface="Poppins Medium"/>
                <a:ea typeface="Poppins Medium"/>
                <a:cs typeface="Poppins Medium"/>
                <a:sym typeface="Poppins Medium"/>
              </a:rPr>
            </a:br>
            <a:r>
              <a:rPr b="1" i="0" lang="en-US" sz="1600" u="none" cap="none" strike="noStrike">
                <a:solidFill>
                  <a:srgbClr val="9F376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Starters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br>
              <a:rPr b="0" i="0" lang="en-US" sz="1200" u="none" cap="none" strike="noStrike">
                <a:solidFill>
                  <a:srgbClr val="9F376E"/>
                </a:solidFill>
                <a:latin typeface="Poppins Medium"/>
                <a:ea typeface="Poppins Medium"/>
                <a:cs typeface="Poppins Medium"/>
                <a:sym typeface="Poppins Medium"/>
              </a:rPr>
            </a:br>
            <a:r>
              <a:rPr b="0" i="0" lang="en-US" sz="1400" u="none" cap="none" strike="noStrike">
                <a:solidFill>
                  <a:srgbClr val="9F376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Potato Wedges / 10.00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-US" sz="1200" u="none" cap="none" strike="noStrike">
                <a:solidFill>
                  <a:srgbClr val="9F376E"/>
                </a:solidFill>
                <a:latin typeface="Poppins Light"/>
                <a:ea typeface="Poppins Light"/>
                <a:cs typeface="Poppins Light"/>
                <a:sym typeface="Poppins Light"/>
              </a:rPr>
              <a:t>Cooked slowly at low temperatures, allowing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-US" sz="1200" u="none" cap="none" strike="noStrike">
                <a:solidFill>
                  <a:srgbClr val="9F376E"/>
                </a:solidFill>
                <a:latin typeface="Poppins Light"/>
                <a:ea typeface="Poppins Light"/>
                <a:cs typeface="Poppins Light"/>
                <a:sym typeface="Poppins Light"/>
              </a:rPr>
              <a:t>the meat to become tender.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br>
              <a:rPr b="0" i="0" lang="en-US" sz="1200" u="none" cap="none" strike="noStrike">
                <a:solidFill>
                  <a:srgbClr val="9F376E"/>
                </a:solidFill>
                <a:latin typeface="Poppins Medium"/>
                <a:ea typeface="Poppins Medium"/>
                <a:cs typeface="Poppins Medium"/>
                <a:sym typeface="Poppins Medium"/>
              </a:rPr>
            </a:br>
            <a:r>
              <a:rPr b="0" i="0" lang="en-US" sz="1400" u="none" cap="none" strike="noStrike">
                <a:solidFill>
                  <a:srgbClr val="9F376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Ancho Chile Shrimp Tacos / 11.00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-US" sz="1200" u="none" cap="none" strike="noStrike">
                <a:solidFill>
                  <a:srgbClr val="9F376E"/>
                </a:solidFill>
                <a:latin typeface="Poppins Light"/>
                <a:ea typeface="Poppins Light"/>
                <a:cs typeface="Poppins Light"/>
                <a:sym typeface="Poppins Light"/>
              </a:rPr>
              <a:t>with mango salsa, jalapeno-lime crème fraîche, guacamole &amp; shredded cabbage.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9F376E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9F376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Minestrone Stew / 14.00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-US" sz="1200" u="none" cap="none" strike="noStrike">
                <a:solidFill>
                  <a:srgbClr val="9F376E"/>
                </a:solidFill>
                <a:latin typeface="Poppins Light"/>
                <a:ea typeface="Poppins Light"/>
                <a:cs typeface="Poppins Light"/>
                <a:sym typeface="Poppins Light"/>
              </a:rPr>
              <a:t>Mixed vegetables in tomato soup.</a:t>
            </a:r>
            <a:br>
              <a:rPr b="0" i="0" lang="en-US" sz="1200" u="none" cap="none" strike="noStrike">
                <a:solidFill>
                  <a:srgbClr val="9F376E"/>
                </a:solidFill>
                <a:latin typeface="Poppins Medium"/>
                <a:ea typeface="Poppins Medium"/>
                <a:cs typeface="Poppins Medium"/>
                <a:sym typeface="Poppins Medium"/>
              </a:rPr>
            </a:br>
            <a:br>
              <a:rPr b="0" i="0" lang="en-US" sz="1200" u="none" cap="none" strike="noStrike">
                <a:solidFill>
                  <a:srgbClr val="9F376E"/>
                </a:solidFill>
                <a:latin typeface="Poppins Medium"/>
                <a:ea typeface="Poppins Medium"/>
                <a:cs typeface="Poppins Medium"/>
                <a:sym typeface="Poppins Medium"/>
              </a:rPr>
            </a:br>
            <a:br>
              <a:rPr b="0" i="0" lang="en-US" sz="1200" u="none" cap="none" strike="noStrike">
                <a:solidFill>
                  <a:srgbClr val="9F376E"/>
                </a:solidFill>
                <a:latin typeface="Poppins Medium"/>
                <a:ea typeface="Poppins Medium"/>
                <a:cs typeface="Poppins Medium"/>
                <a:sym typeface="Poppins Medium"/>
              </a:rPr>
            </a:br>
            <a:r>
              <a:rPr b="1" i="0" lang="en-US" sz="1600" u="none" cap="none" strike="noStrike">
                <a:solidFill>
                  <a:srgbClr val="9F376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Mains</a:t>
            </a:r>
            <a:endParaRPr b="0" i="0" sz="1600" u="none" cap="none" strike="noStrike">
              <a:solidFill>
                <a:srgbClr val="9F376E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br>
              <a:rPr b="0" i="0" lang="en-US" sz="1200" u="none" cap="none" strike="noStrike">
                <a:solidFill>
                  <a:srgbClr val="9F376E"/>
                </a:solidFill>
                <a:latin typeface="Poppins Medium"/>
                <a:ea typeface="Poppins Medium"/>
                <a:cs typeface="Poppins Medium"/>
                <a:sym typeface="Poppins Medium"/>
              </a:rPr>
            </a:br>
            <a:r>
              <a:rPr b="0" i="0" lang="en-US" sz="1400" u="none" cap="none" strike="noStrike">
                <a:solidFill>
                  <a:srgbClr val="9F376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Classic Burger / 17.00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-US" sz="1200" u="none" cap="none" strike="noStrike">
                <a:solidFill>
                  <a:srgbClr val="9F376E"/>
                </a:solidFill>
                <a:latin typeface="Poppins Light"/>
                <a:ea typeface="Poppins Light"/>
                <a:cs typeface="Poppins Light"/>
                <a:sym typeface="Poppins Light"/>
              </a:rPr>
              <a:t>A beef patty with caramelized onions, </a:t>
            </a:r>
            <a:br>
              <a:rPr b="0" i="1" lang="en-US" sz="1200" u="none" cap="none" strike="noStrike">
                <a:solidFill>
                  <a:srgbClr val="9F376E"/>
                </a:solidFill>
                <a:latin typeface="Poppins Light"/>
                <a:ea typeface="Poppins Light"/>
                <a:cs typeface="Poppins Light"/>
                <a:sym typeface="Poppins Light"/>
              </a:rPr>
            </a:br>
            <a:r>
              <a:rPr b="0" i="1" lang="en-US" sz="1200" u="none" cap="none" strike="noStrike">
                <a:solidFill>
                  <a:srgbClr val="9F376E"/>
                </a:solidFill>
                <a:latin typeface="Poppins Light"/>
                <a:ea typeface="Poppins Light"/>
                <a:cs typeface="Poppins Light"/>
                <a:sym typeface="Poppins Light"/>
              </a:rPr>
              <a:t>pickles, crispy lettuce, and juicy tomatoes.</a:t>
            </a:r>
            <a:br>
              <a:rPr b="0" i="0" lang="en-US" sz="120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</a:br>
            <a:br>
              <a:rPr b="0" i="0" lang="en-US" sz="120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</a:br>
            <a:r>
              <a:rPr b="0" i="0" lang="en-US" sz="1400" u="none" cap="none" strike="noStrike">
                <a:solidFill>
                  <a:srgbClr val="9F376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Corn Chowder / 13.00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-US" sz="1200" u="none" cap="none" strike="noStrike">
                <a:solidFill>
                  <a:srgbClr val="9F376E"/>
                </a:solidFill>
                <a:latin typeface="Poppins Light"/>
                <a:ea typeface="Poppins Light"/>
                <a:cs typeface="Poppins Light"/>
                <a:sym typeface="Poppins Light"/>
              </a:rPr>
              <a:t>New England clam chowder with corn.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br>
              <a:rPr b="0" i="0" lang="en-US" sz="1200" u="none" cap="none" strike="noStrike">
                <a:solidFill>
                  <a:srgbClr val="9F376E"/>
                </a:solidFill>
                <a:latin typeface="Poppins Medium"/>
                <a:ea typeface="Poppins Medium"/>
                <a:cs typeface="Poppins Medium"/>
                <a:sym typeface="Poppins Medium"/>
              </a:rPr>
            </a:br>
            <a:r>
              <a:rPr b="0" i="0" lang="en-US" sz="1400" u="none" cap="none" strike="noStrike">
                <a:solidFill>
                  <a:srgbClr val="9F376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Farro Salmon Salad / 15.00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-US" sz="1200" u="none" cap="none" strike="noStrike">
                <a:solidFill>
                  <a:srgbClr val="9F376E"/>
                </a:solidFill>
                <a:latin typeface="Poppins Light"/>
                <a:ea typeface="Poppins Light"/>
                <a:cs typeface="Poppins Light"/>
                <a:sym typeface="Poppins Light"/>
              </a:rPr>
              <a:t>Hot smoked salmon, French beans, baby gem,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-US" sz="1200" u="none" cap="none" strike="noStrike">
                <a:solidFill>
                  <a:srgbClr val="9F376E"/>
                </a:solidFill>
                <a:latin typeface="Poppins Light"/>
                <a:ea typeface="Poppins Light"/>
                <a:cs typeface="Poppins Light"/>
                <a:sym typeface="Poppins Light"/>
              </a:rPr>
              <a:t>red onion, tomatoes, Niçoise olives.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br>
              <a:rPr b="0" i="0" lang="en-US" sz="1200" u="none" cap="none" strike="noStrike">
                <a:solidFill>
                  <a:srgbClr val="9F376E"/>
                </a:solidFill>
                <a:latin typeface="Poppins Medium"/>
                <a:ea typeface="Poppins Medium"/>
                <a:cs typeface="Poppins Medium"/>
                <a:sym typeface="Poppins Medium"/>
              </a:rPr>
            </a:br>
            <a:br>
              <a:rPr b="0" i="0" lang="en-US" sz="1200" u="none" cap="none" strike="noStrike">
                <a:solidFill>
                  <a:srgbClr val="9F376E"/>
                </a:solidFill>
                <a:latin typeface="Poppins Medium"/>
                <a:ea typeface="Poppins Medium"/>
                <a:cs typeface="Poppins Medium"/>
                <a:sym typeface="Poppins Medium"/>
              </a:rPr>
            </a:br>
            <a:r>
              <a:rPr b="1" i="0" lang="en-US" sz="1600" u="none" cap="none" strike="noStrike">
                <a:solidFill>
                  <a:srgbClr val="9F376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Menu Section</a:t>
            </a:r>
            <a:endParaRPr b="0" i="0" sz="1600" u="none" cap="none" strike="noStrike">
              <a:solidFill>
                <a:srgbClr val="9F376E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br>
              <a:rPr b="0" i="0" lang="en-US" sz="1200" u="none" cap="none" strike="noStrike">
                <a:solidFill>
                  <a:srgbClr val="9F376E"/>
                </a:solidFill>
                <a:latin typeface="Poppins Medium"/>
                <a:ea typeface="Poppins Medium"/>
                <a:cs typeface="Poppins Medium"/>
                <a:sym typeface="Poppins Medium"/>
              </a:rPr>
            </a:br>
            <a:r>
              <a:rPr b="0" i="0" lang="en-US" sz="1400" u="none" cap="none" strike="noStrike">
                <a:solidFill>
                  <a:srgbClr val="9F376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Paloma / 12.00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-US" sz="1200" u="none" cap="none" strike="noStrike">
                <a:solidFill>
                  <a:srgbClr val="9F376E"/>
                </a:solidFill>
                <a:latin typeface="Poppins Light"/>
                <a:ea typeface="Poppins Light"/>
                <a:cs typeface="Poppins Light"/>
                <a:sym typeface="Poppins Light"/>
              </a:rPr>
              <a:t>Tequila, lime juice, Jarritos</a:t>
            </a:r>
            <a:endParaRPr b="0" i="0" sz="1200" u="none" cap="none" strike="noStrike">
              <a:solidFill>
                <a:srgbClr val="9F376E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br>
              <a:rPr b="0" i="0" lang="en-US" sz="1200" u="none" cap="none" strike="noStrike">
                <a:solidFill>
                  <a:srgbClr val="9F376E"/>
                </a:solidFill>
                <a:latin typeface="Poppins Medium"/>
                <a:ea typeface="Poppins Medium"/>
                <a:cs typeface="Poppins Medium"/>
                <a:sym typeface="Poppins Medium"/>
              </a:rPr>
            </a:br>
            <a:r>
              <a:rPr b="0" i="0" lang="en-US" sz="1400" u="none" cap="none" strike="noStrike">
                <a:solidFill>
                  <a:srgbClr val="9F376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Red Wine / 10.00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-US" sz="1200" u="none" cap="none" strike="noStrike">
                <a:solidFill>
                  <a:srgbClr val="9F376E"/>
                </a:solidFill>
                <a:latin typeface="Poppins Light"/>
                <a:ea typeface="Poppins Light"/>
                <a:cs typeface="Poppins Light"/>
                <a:sym typeface="Poppins Light"/>
              </a:rPr>
              <a:t>Willamette Valley</a:t>
            </a:r>
            <a:endParaRPr b="0" i="0" sz="1200" u="none" cap="none" strike="noStrike">
              <a:solidFill>
                <a:srgbClr val="9F376E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b="0" i="0" lang="en-US" sz="1400" u="none" cap="none" strike="noStrike">
                <a:solidFill>
                  <a:srgbClr val="9F376E"/>
                </a:solidFill>
                <a:latin typeface="Poppins Medium"/>
                <a:ea typeface="Poppins Medium"/>
                <a:cs typeface="Poppins Medium"/>
                <a:sym typeface="Poppins Medium"/>
              </a:rPr>
            </a:br>
            <a:r>
              <a:rPr b="0" i="0" lang="en-US" sz="1400" u="none" cap="none" strike="noStrike">
                <a:solidFill>
                  <a:srgbClr val="9F376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Menu Item / Price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-US" sz="1200" u="none" cap="none" strike="noStrike">
                <a:solidFill>
                  <a:srgbClr val="9F376E"/>
                </a:solidFill>
                <a:latin typeface="Poppins Light"/>
                <a:ea typeface="Poppins Light"/>
                <a:cs typeface="Poppins Light"/>
                <a:sym typeface="Poppins Light"/>
              </a:rPr>
              <a:t>Pine Hill Brewery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9F376E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9F376E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9F376E"/>
                </a:solidFill>
                <a:latin typeface="Poppins Light"/>
                <a:ea typeface="Poppins Light"/>
                <a:cs typeface="Poppins Light"/>
                <a:sym typeface="Poppins Light"/>
              </a:rPr>
              <a:t>* Example: Consuming raw or undercooked meats, poultry, seafood, shellfish or eggs may increase your risk of foodborne illness, especially if you have a medical condition.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6"/>
          <p:cNvSpPr txBox="1"/>
          <p:nvPr/>
        </p:nvSpPr>
        <p:spPr>
          <a:xfrm rot="-1438805">
            <a:off x="786650" y="982712"/>
            <a:ext cx="6199101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0" i="0" lang="en-US" sz="12000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SAMPLE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6"/>
          <p:cNvSpPr txBox="1"/>
          <p:nvPr/>
        </p:nvSpPr>
        <p:spPr>
          <a:xfrm rot="-1438805">
            <a:off x="1016146" y="4059703"/>
            <a:ext cx="6199101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0" i="0" lang="en-US" sz="12000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SAMPLE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6"/>
          <p:cNvSpPr txBox="1"/>
          <p:nvPr/>
        </p:nvSpPr>
        <p:spPr>
          <a:xfrm rot="-1438805">
            <a:off x="1341285" y="7203629"/>
            <a:ext cx="6199101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0" i="0" lang="en-US" sz="12000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SAMPLE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Vday Test 2">
  <p:cSld name="1_Vday Test 2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pe, arrow&#10;&#10;Description automatically generated" id="25" name="Google Shape;2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545"/>
            <a:ext cx="7772400" cy="10056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/>
          <p:nvPr>
            <p:ph type="title"/>
          </p:nvPr>
        </p:nvSpPr>
        <p:spPr>
          <a:xfrm>
            <a:off x="530305" y="2507618"/>
            <a:ext cx="6703695" cy="41840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entury Gothic"/>
              <a:buNone/>
              <a:defRPr sz="5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" type="body"/>
          </p:nvPr>
        </p:nvSpPr>
        <p:spPr>
          <a:xfrm>
            <a:off x="530305" y="6731215"/>
            <a:ext cx="6703695" cy="22002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530"/>
              <a:buNone/>
              <a:defRPr sz="153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10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534353" y="2677584"/>
            <a:ext cx="3303270" cy="638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2" type="body"/>
          </p:nvPr>
        </p:nvSpPr>
        <p:spPr>
          <a:xfrm>
            <a:off x="3934778" y="2677584"/>
            <a:ext cx="3303270" cy="638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type="title"/>
          </p:nvPr>
        </p:nvSpPr>
        <p:spPr>
          <a:xfrm>
            <a:off x="535365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" type="body"/>
          </p:nvPr>
        </p:nvSpPr>
        <p:spPr>
          <a:xfrm>
            <a:off x="535366" y="2465706"/>
            <a:ext cx="3288089" cy="12084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b="1" sz="2040"/>
            </a:lvl1pPr>
            <a:lvl2pPr indent="-2286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2pPr>
            <a:lvl3pPr indent="-2286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b="1" sz="1530"/>
            </a:lvl3pPr>
            <a:lvl4pPr indent="-2286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4pPr>
            <a:lvl5pPr indent="-2286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5pPr>
            <a:lvl6pPr indent="-2286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6pPr>
            <a:lvl7pPr indent="-2286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7pPr>
            <a:lvl8pPr indent="-2286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8pPr>
            <a:lvl9pPr indent="-2286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9pPr>
          </a:lstStyle>
          <a:p/>
        </p:txBody>
      </p:sp>
      <p:sp>
        <p:nvSpPr>
          <p:cNvPr id="53" name="Google Shape;53;p12"/>
          <p:cNvSpPr txBox="1"/>
          <p:nvPr>
            <p:ph idx="2" type="body"/>
          </p:nvPr>
        </p:nvSpPr>
        <p:spPr>
          <a:xfrm>
            <a:off x="535366" y="3674110"/>
            <a:ext cx="3288089" cy="5404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3" type="body"/>
          </p:nvPr>
        </p:nvSpPr>
        <p:spPr>
          <a:xfrm>
            <a:off x="3934778" y="2465706"/>
            <a:ext cx="3304282" cy="12084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b="1" sz="2040"/>
            </a:lvl1pPr>
            <a:lvl2pPr indent="-2286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2pPr>
            <a:lvl3pPr indent="-2286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b="1" sz="1530"/>
            </a:lvl3pPr>
            <a:lvl4pPr indent="-2286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4pPr>
            <a:lvl5pPr indent="-2286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5pPr>
            <a:lvl6pPr indent="-2286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6pPr>
            <a:lvl7pPr indent="-2286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7pPr>
            <a:lvl8pPr indent="-2286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8pPr>
            <a:lvl9pPr indent="-2286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9pPr>
          </a:lstStyle>
          <a:p/>
        </p:txBody>
      </p:sp>
      <p:sp>
        <p:nvSpPr>
          <p:cNvPr id="55" name="Google Shape;55;p12"/>
          <p:cNvSpPr txBox="1"/>
          <p:nvPr>
            <p:ph idx="4" type="body"/>
          </p:nvPr>
        </p:nvSpPr>
        <p:spPr>
          <a:xfrm>
            <a:off x="3934778" y="3674110"/>
            <a:ext cx="3304282" cy="5404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40"/>
              <a:buFont typeface="Century Gothic"/>
              <a:buNone/>
              <a:defRPr b="0" i="0" sz="374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"/>
          <p:cNvSpPr txBox="1"/>
          <p:nvPr>
            <p:ph idx="1" type="body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973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  <a:defRPr b="0" i="0" sz="238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814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b="0" i="0" sz="204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6550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25755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25754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25754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25754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25754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25754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4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4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4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google.com/slides/about/?hl=en" TargetMode="External"/><Relationship Id="rId4" Type="http://schemas.openxmlformats.org/officeDocument/2006/relationships/hyperlink" Target="https://get.chownow.com/get-started-v2?utm_source=marketo&amp;utm_medium=email&amp;utm_campaign=%7B%7Bprogram.name%7D%7D&amp;utm_term=04" TargetMode="External"/><Relationship Id="rId5" Type="http://schemas.openxmlformats.org/officeDocument/2006/relationships/hyperlink" Target="https://get.chownow.com/get-started-v2?utm_source=marketo&amp;utm_medium=email&amp;utm_campaign=%7B%7Bprogram.name%7D%7D&amp;utm_term=04" TargetMode="External"/><Relationship Id="rId6" Type="http://schemas.openxmlformats.org/officeDocument/2006/relationships/hyperlink" Target="https://get.chownow.com/get-started-v2?utm_source=marketo&amp;utm_medium=email&amp;utm_campaign=%7B%7Bprogram.name%7D%7D&amp;utm_term=04" TargetMode="External"/><Relationship Id="rId7" Type="http://schemas.openxmlformats.org/officeDocument/2006/relationships/hyperlink" Target="https://get.chownow.com/get-started-v2?utm_source=marketo&amp;utm_medium=email&amp;utm_campaign=%7B%7Bprogram.name%7D%7D&amp;utm_term=04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219649c7ff_0_9"/>
          <p:cNvSpPr/>
          <p:nvPr/>
        </p:nvSpPr>
        <p:spPr>
          <a:xfrm>
            <a:off x="450600" y="6289100"/>
            <a:ext cx="6871200" cy="3475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1219649c7ff_0_9"/>
          <p:cNvSpPr txBox="1"/>
          <p:nvPr/>
        </p:nvSpPr>
        <p:spPr>
          <a:xfrm>
            <a:off x="556950" y="1181275"/>
            <a:ext cx="6658500" cy="88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800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to use this </a:t>
            </a:r>
            <a:r>
              <a:rPr b="1"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Mother’s Day table tent</a:t>
            </a:r>
            <a:r>
              <a:rPr b="1" i="0" lang="en-US" sz="1800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template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Tools you'll need:</a:t>
            </a:r>
            <a:r>
              <a:rPr lang="en-US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Char char="●"/>
            </a:pPr>
            <a:r>
              <a:rPr lang="en-US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PowerPoint or </a:t>
            </a:r>
            <a:r>
              <a:rPr b="1" lang="en-US" sz="15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Google Slides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Char char="●"/>
            </a:pPr>
            <a:r>
              <a:rPr lang="en-US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5X7” table tent stand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1 - Open the template</a:t>
            </a:r>
            <a:endParaRPr b="1"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original template is in PowerPoint format, but you can also use Google Slides to open the file and make edits.  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2 - Customize the text</a:t>
            </a:r>
            <a:endParaRPr b="1"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table tent is located on Slide #3. Use the provided text fields to customize the message.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3 - Check your work</a:t>
            </a:r>
            <a:endParaRPr b="1"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We've included an example of a finished table tent on Slide #2. Use this slide as a reference to check your work. 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4 - Print/Upload and display</a:t>
            </a:r>
            <a:endParaRPr b="1"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can print your table tent for in-store promotion, or upload it as a PDF to your website.</a:t>
            </a:r>
            <a:endParaRPr b="1"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br>
              <a:rPr b="1" i="0" lang="en-US" sz="1600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into the spotlight with </a:t>
            </a:r>
            <a:r>
              <a:rPr b="1"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ChowNow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ChowNow puts your restaurant front and center with online ordering and marketing tools that help you take orders from anywhere, show off your brand, and optimize operations. Get a taste of what we have to offer by speaking to an expert.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br>
              <a:rPr b="0" i="0" lang="en-US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en-US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ChowNow, you’ll be able to:</a:t>
            </a:r>
            <a:endParaRPr b="0" i="0" sz="1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 Gothic"/>
              <a:buChar char="●"/>
            </a:pPr>
            <a:r>
              <a:rPr lang="en-US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Generate more profit 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 Gothic"/>
              <a:buChar char="●"/>
            </a:pPr>
            <a:r>
              <a:rPr lang="en-US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Own your digital dining experience 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 Gothic"/>
              <a:buChar char="●"/>
            </a:pPr>
            <a:r>
              <a:rPr lang="en-US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Reach more diners </a:t>
            </a: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wherever they are 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 Gothic"/>
              <a:buChar char="●"/>
            </a:pPr>
            <a:r>
              <a:rPr lang="en-US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 every customer a regular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br>
              <a:rPr b="0" i="0" lang="en-US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en-US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Visit </a:t>
            </a:r>
            <a:r>
              <a:rPr b="1" lang="en-US" sz="15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C</a:t>
            </a:r>
            <a:r>
              <a:rPr b="1" i="0" lang="en-US" sz="1500" u="sng" cap="none" strike="noStrik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how</a:t>
            </a:r>
            <a:r>
              <a:rPr b="1" lang="en-US" sz="15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/>
              </a:rPr>
              <a:t>N</a:t>
            </a:r>
            <a:r>
              <a:rPr b="1" i="0" lang="en-US" sz="1500" u="sng" cap="none" strike="noStrik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/>
              </a:rPr>
              <a:t>ow.com</a:t>
            </a:r>
            <a:r>
              <a:rPr lang="en-US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i="0" lang="en-US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learn more.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2454c95102_0_0"/>
          <p:cNvSpPr/>
          <p:nvPr/>
        </p:nvSpPr>
        <p:spPr>
          <a:xfrm>
            <a:off x="282700" y="327350"/>
            <a:ext cx="2246700" cy="624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g12454c9510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7700" y="1783325"/>
            <a:ext cx="4636976" cy="649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2454c95102_0_6"/>
          <p:cNvSpPr/>
          <p:nvPr/>
        </p:nvSpPr>
        <p:spPr>
          <a:xfrm>
            <a:off x="334549" y="410700"/>
            <a:ext cx="2417700" cy="741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g12454c95102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7075" y="1797219"/>
            <a:ext cx="4618237" cy="646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12454c95102_0_6"/>
          <p:cNvSpPr txBox="1"/>
          <p:nvPr/>
        </p:nvSpPr>
        <p:spPr>
          <a:xfrm>
            <a:off x="2081948" y="3066891"/>
            <a:ext cx="18042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sz="3200">
              <a:solidFill>
                <a:srgbClr val="67003B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br>
              <a:rPr b="0" i="0" lang="en-US" sz="1000" u="none" cap="none" strike="noStrike">
                <a:solidFill>
                  <a:srgbClr val="9F376E"/>
                </a:solidFill>
                <a:latin typeface="Poppins Medium"/>
                <a:ea typeface="Poppins Medium"/>
                <a:cs typeface="Poppins Medium"/>
                <a:sym typeface="Poppins Medium"/>
              </a:rPr>
            </a:br>
            <a:r>
              <a:rPr b="1" i="0" lang="en-US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Menu Section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br>
              <a:rPr b="0" i="0" lang="en-US" sz="800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</a:br>
            <a:r>
              <a:rPr b="0" i="0" lang="en-US" sz="1000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Menu Item / Price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-US" sz="900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Item Description Goes Here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br>
              <a:rPr b="0" i="0" lang="en-US" sz="800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</a:br>
            <a:r>
              <a:rPr b="0" i="0" lang="en-US" sz="1000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Menu Item / Price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-US" sz="900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Item Description Goes Here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Menu Item / Price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-US" sz="900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Item Description Goes Here</a:t>
            </a:r>
            <a:br>
              <a:rPr b="0" i="0" lang="en-US" sz="800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</a:b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12454c95102_0_6"/>
          <p:cNvSpPr txBox="1"/>
          <p:nvPr/>
        </p:nvSpPr>
        <p:spPr>
          <a:xfrm>
            <a:off x="1635109" y="7109437"/>
            <a:ext cx="4502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5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* Example: Consuming raw or undercooked meats, poultry, seafood, shellfish or eggs may </a:t>
            </a:r>
            <a:endParaRPr sz="5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5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increase your risk of foodborne illness, especially if you have a medical condition.</a:t>
            </a:r>
            <a:endParaRPr sz="1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" name="Google Shape;117;g12454c95102_0_6"/>
          <p:cNvSpPr txBox="1"/>
          <p:nvPr/>
        </p:nvSpPr>
        <p:spPr>
          <a:xfrm>
            <a:off x="3886194" y="3066891"/>
            <a:ext cx="18042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sz="3200">
              <a:solidFill>
                <a:srgbClr val="67003B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br>
              <a:rPr b="0" i="0" lang="en-US" sz="1200" u="none" cap="none" strike="noStrike">
                <a:solidFill>
                  <a:srgbClr val="9F376E"/>
                </a:solidFill>
                <a:latin typeface="Poppins Medium"/>
                <a:ea typeface="Poppins Medium"/>
                <a:cs typeface="Poppins Medium"/>
                <a:sym typeface="Poppins Medium"/>
              </a:rPr>
            </a:br>
            <a:r>
              <a:rPr b="1" i="0" lang="en-US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Menu Section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br>
              <a:rPr b="0" i="0" lang="en-US" sz="800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</a:br>
            <a:r>
              <a:rPr b="0" i="0" lang="en-US" sz="1000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Menu Item / Price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-US" sz="900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Item Description Goes Here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br>
              <a:rPr b="0" i="0" lang="en-US" sz="800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</a:br>
            <a:r>
              <a:rPr b="0" i="0" lang="en-US" sz="1000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Menu Item / Price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-US" sz="900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Item Description Goes Here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Menu Item / Price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-US" sz="900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Item Description Goes Here</a:t>
            </a:r>
            <a:br>
              <a:rPr b="0" i="0" lang="en-US" sz="800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</a:b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12454c95102_0_6"/>
          <p:cNvSpPr txBox="1"/>
          <p:nvPr/>
        </p:nvSpPr>
        <p:spPr>
          <a:xfrm>
            <a:off x="1635109" y="3185927"/>
            <a:ext cx="4502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Poppins"/>
                <a:ea typeface="Poppins"/>
                <a:cs typeface="Poppins"/>
                <a:sym typeface="Poppins"/>
              </a:rPr>
              <a:t>Specialty</a:t>
            </a:r>
            <a:endParaRPr b="1" sz="1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" name="Google Shape;119;g12454c95102_0_6"/>
          <p:cNvSpPr txBox="1"/>
          <p:nvPr/>
        </p:nvSpPr>
        <p:spPr>
          <a:xfrm>
            <a:off x="1635109" y="5529593"/>
            <a:ext cx="4502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Poppins"/>
                <a:ea typeface="Poppins"/>
                <a:cs typeface="Poppins"/>
                <a:sym typeface="Poppins"/>
              </a:rPr>
              <a:t>We offer takeout and delivery now.</a:t>
            </a:r>
            <a:endParaRPr b="1" sz="13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Poppins"/>
                <a:ea typeface="Poppins"/>
                <a:cs typeface="Poppins"/>
                <a:sym typeface="Poppins"/>
              </a:rPr>
              <a:t>Scan the QR code to order online next time.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0" name="Google Shape;120;g12454c95102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7300" y="6254352"/>
            <a:ext cx="758620" cy="758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12454c95102_0_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19000" y="6095678"/>
            <a:ext cx="1076000" cy="1075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2022-01-31T21:37:45Z</dcterms:created>
  <dc:creator>Sencia Kim</dc:creator>
</cp:coreProperties>
</file>